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1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3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63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8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8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7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7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9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01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5343-688C-42BA-882C-4AFA45E0EF87}" type="datetimeFigureOut">
              <a:rPr lang="pt-BR" smtClean="0"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CBB3-18C5-48E3-B1B7-78117F45BD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0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4711" y="4846120"/>
            <a:ext cx="1192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nossa Jornada de Transformação </a:t>
            </a:r>
            <a:r>
              <a:rPr lang="pt-BR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pt-BR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igital começou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Venha conosco e comece a sua também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" y="0"/>
            <a:ext cx="1600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6396" y="2319479"/>
            <a:ext cx="5382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Plataforma Digital</a:t>
            </a:r>
            <a:endParaRPr lang="pt-BR" sz="8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" y="0"/>
            <a:ext cx="1600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98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4953" y="1720840"/>
            <a:ext cx="9822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Habilitar </a:t>
            </a:r>
            <a:r>
              <a:rPr lang="pt-B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conexões</a:t>
            </a: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para compartilhar e transacionar serviços de Nuvem entre </a:t>
            </a:r>
            <a:r>
              <a:rPr lang="pt-B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consumidores</a:t>
            </a: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pt-B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provedores</a:t>
            </a: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agregando valor à rede e a comunidade como um todo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" y="0"/>
            <a:ext cx="1600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bro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7613" y="3161207"/>
            <a:ext cx="2892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broker</a:t>
            </a:r>
            <a:endParaRPr lang="pt-BR" sz="7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3" y="4464179"/>
            <a:ext cx="6049219" cy="19910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" y="0"/>
            <a:ext cx="1600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345491" y="1509301"/>
            <a:ext cx="9501018" cy="3839398"/>
            <a:chOff x="1311218" y="1482116"/>
            <a:chExt cx="9501018" cy="3839398"/>
          </a:xfrm>
        </p:grpSpPr>
        <p:grpSp>
          <p:nvGrpSpPr>
            <p:cNvPr id="2" name="Group 48"/>
            <p:cNvGrpSpPr/>
            <p:nvPr/>
          </p:nvGrpSpPr>
          <p:grpSpPr>
            <a:xfrm>
              <a:off x="8711803" y="4422717"/>
              <a:ext cx="1762928" cy="822033"/>
              <a:chOff x="7318344" y="5790403"/>
              <a:chExt cx="2350568" cy="1096045"/>
            </a:xfrm>
          </p:grpSpPr>
          <p:sp>
            <p:nvSpPr>
              <p:cNvPr id="3" name="Arc 14"/>
              <p:cNvSpPr/>
              <p:nvPr/>
            </p:nvSpPr>
            <p:spPr>
              <a:xfrm rot="18877594">
                <a:off x="7317700" y="5930234"/>
                <a:ext cx="390024" cy="381772"/>
              </a:xfrm>
              <a:prstGeom prst="arc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Arc 15"/>
              <p:cNvSpPr/>
              <p:nvPr/>
            </p:nvSpPr>
            <p:spPr>
              <a:xfrm rot="7894554">
                <a:off x="7337521" y="6241145"/>
                <a:ext cx="390024" cy="381772"/>
              </a:xfrm>
              <a:prstGeom prst="arc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Arc 16"/>
              <p:cNvSpPr/>
              <p:nvPr/>
            </p:nvSpPr>
            <p:spPr>
              <a:xfrm rot="18877594">
                <a:off x="7314218" y="6237458"/>
                <a:ext cx="390024" cy="381772"/>
              </a:xfrm>
              <a:prstGeom prst="arc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17"/>
              <p:cNvSpPr txBox="1"/>
              <p:nvPr/>
            </p:nvSpPr>
            <p:spPr>
              <a:xfrm>
                <a:off x="7986477" y="5790403"/>
                <a:ext cx="114509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>
                    <a:solidFill>
                      <a:prstClr val="black"/>
                    </a:solidFill>
                  </a:rPr>
                  <a:t>serviço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18"/>
              <p:cNvSpPr txBox="1"/>
              <p:nvPr/>
            </p:nvSpPr>
            <p:spPr>
              <a:xfrm>
                <a:off x="7980418" y="6102461"/>
                <a:ext cx="168849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>
                    <a:solidFill>
                      <a:prstClr val="black"/>
                    </a:solidFill>
                  </a:rPr>
                  <a:t>pagamento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19"/>
              <p:cNvSpPr txBox="1"/>
              <p:nvPr/>
            </p:nvSpPr>
            <p:spPr>
              <a:xfrm>
                <a:off x="7998807" y="6394005"/>
                <a:ext cx="13257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>
                    <a:solidFill>
                      <a:prstClr val="black"/>
                    </a:solidFill>
                  </a:rPr>
                  <a:t>contrato</a:t>
                </a:r>
                <a:endParaRPr lang="en-GB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5005169" y="1905772"/>
              <a:ext cx="5807067" cy="3415742"/>
              <a:chOff x="4937133" y="2890305"/>
              <a:chExt cx="3964173" cy="2439962"/>
            </a:xfrm>
          </p:grpSpPr>
          <p:sp>
            <p:nvSpPr>
              <p:cNvPr id="10" name="Arc 7"/>
              <p:cNvSpPr/>
              <p:nvPr/>
            </p:nvSpPr>
            <p:spPr>
              <a:xfrm rot="8196008">
                <a:off x="7177643" y="3021147"/>
                <a:ext cx="1216655" cy="1157306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rc 11"/>
              <p:cNvSpPr/>
              <p:nvPr/>
            </p:nvSpPr>
            <p:spPr>
              <a:xfrm rot="19776536">
                <a:off x="5801817" y="2890305"/>
                <a:ext cx="2394243" cy="2439962"/>
              </a:xfrm>
              <a:prstGeom prst="arc">
                <a:avLst>
                  <a:gd name="adj1" fmla="val 14347948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rc 23"/>
              <p:cNvSpPr/>
              <p:nvPr/>
            </p:nvSpPr>
            <p:spPr>
              <a:xfrm rot="8196008">
                <a:off x="5743608" y="3052075"/>
                <a:ext cx="1216655" cy="1157306"/>
              </a:xfrm>
              <a:prstGeom prst="arc">
                <a:avLst>
                  <a:gd name="adj1" fmla="val 16200000"/>
                  <a:gd name="adj2" fmla="val 16242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rc 24"/>
              <p:cNvSpPr/>
              <p:nvPr/>
            </p:nvSpPr>
            <p:spPr>
              <a:xfrm rot="18898646">
                <a:off x="5994654" y="3454955"/>
                <a:ext cx="640774" cy="616654"/>
              </a:xfrm>
              <a:prstGeom prst="arc">
                <a:avLst>
                  <a:gd name="adj1" fmla="val 16200000"/>
                  <a:gd name="adj2" fmla="val 213977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rc 25"/>
              <p:cNvSpPr/>
              <p:nvPr/>
            </p:nvSpPr>
            <p:spPr>
              <a:xfrm rot="18898646">
                <a:off x="7348938" y="3454954"/>
                <a:ext cx="640774" cy="616654"/>
              </a:xfrm>
              <a:prstGeom prst="arc">
                <a:avLst>
                  <a:gd name="adj1" fmla="val 16200000"/>
                  <a:gd name="adj2" fmla="val 213977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ounded Rectangle 26"/>
              <p:cNvSpPr/>
              <p:nvPr/>
            </p:nvSpPr>
            <p:spPr>
              <a:xfrm>
                <a:off x="6547480" y="3610339"/>
                <a:ext cx="891397" cy="41802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prstClr val="white"/>
                    </a:solidFill>
                  </a:rPr>
                  <a:t>RNP</a:t>
                </a:r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27"/>
              <p:cNvSpPr/>
              <p:nvPr/>
            </p:nvSpPr>
            <p:spPr>
              <a:xfrm>
                <a:off x="7879910" y="3610339"/>
                <a:ext cx="1021396" cy="418026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prstClr val="white"/>
                    </a:solidFill>
                  </a:rPr>
                  <a:t>Cliente</a:t>
                </a:r>
              </a:p>
            </p:txBody>
          </p:sp>
          <p:sp>
            <p:nvSpPr>
              <p:cNvPr id="17" name="Rounded Rectangle 28"/>
              <p:cNvSpPr/>
              <p:nvPr/>
            </p:nvSpPr>
            <p:spPr>
              <a:xfrm>
                <a:off x="4937133" y="3583017"/>
                <a:ext cx="1165388" cy="422982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prstClr val="white"/>
                    </a:solidFill>
                  </a:rPr>
                  <a:t>Fornecedor</a:t>
                </a:r>
                <a:endParaRPr lang="en-GB" sz="2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39"/>
            <p:cNvSpPr/>
            <p:nvPr/>
          </p:nvSpPr>
          <p:spPr>
            <a:xfrm>
              <a:off x="1311218" y="1482116"/>
              <a:ext cx="339690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 smtClean="0">
                  <a:solidFill>
                    <a:prstClr val="black"/>
                  </a:solidFill>
                </a:rPr>
                <a:t>Revenda</a:t>
              </a:r>
              <a:endParaRPr lang="pt-BR" sz="2800" b="1" dirty="0">
                <a:solidFill>
                  <a:prstClr val="black"/>
                </a:solidFill>
              </a:endParaRPr>
            </a:p>
            <a:p>
              <a:r>
                <a:rPr lang="pt-BR" sz="2400" dirty="0">
                  <a:solidFill>
                    <a:prstClr val="black"/>
                  </a:solidFill>
                </a:rPr>
                <a:t>A RNP é responsável por mais atividades e também envolvida na contratação e faturamento de ordens de serviços para seus clientes.</a:t>
              </a:r>
            </a:p>
            <a:p>
              <a:r>
                <a:rPr lang="pt-BR" sz="2400" dirty="0">
                  <a:solidFill>
                    <a:prstClr val="black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5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25" y="2348320"/>
            <a:ext cx="822385" cy="5729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57" y="2476793"/>
            <a:ext cx="1121301" cy="3971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6" b="28134"/>
          <a:stretch/>
        </p:blipFill>
        <p:spPr>
          <a:xfrm>
            <a:off x="4798999" y="2358601"/>
            <a:ext cx="1235923" cy="5593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19" y="2221756"/>
            <a:ext cx="725524" cy="725524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/>
        </p:nvSpPr>
        <p:spPr>
          <a:xfrm>
            <a:off x="1862558" y="1833319"/>
            <a:ext cx="2342618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SaaS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/>
        </p:nvSpPr>
        <p:spPr>
          <a:xfrm>
            <a:off x="1862558" y="4401301"/>
            <a:ext cx="2342618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IaaS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/>
        </p:nvSpPr>
        <p:spPr>
          <a:xfrm>
            <a:off x="4335092" y="1852424"/>
            <a:ext cx="4054085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SaaS</a:t>
            </a:r>
          </a:p>
        </p:txBody>
      </p:sp>
      <p:sp>
        <p:nvSpPr>
          <p:cNvPr id="9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/>
        </p:nvSpPr>
        <p:spPr>
          <a:xfrm>
            <a:off x="4320863" y="4401301"/>
            <a:ext cx="4068314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IaaS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4" y="5029418"/>
            <a:ext cx="589833" cy="3527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63" y="4906988"/>
            <a:ext cx="1892132" cy="5865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79" y="5759796"/>
            <a:ext cx="1167135" cy="5026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2" b="29428"/>
          <a:stretch/>
        </p:blipFill>
        <p:spPr>
          <a:xfrm>
            <a:off x="4633215" y="5626950"/>
            <a:ext cx="1257416" cy="3836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424" y="2397462"/>
            <a:ext cx="1879807" cy="47627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3329" y="3067517"/>
            <a:ext cx="551806" cy="551806"/>
          </a:xfrm>
          <a:prstGeom prst="rect">
            <a:avLst/>
          </a:prstGeom>
        </p:spPr>
      </p:pic>
      <p:pic>
        <p:nvPicPr>
          <p:cNvPr id="16" name="Picture 10" descr="Resultado de imagem para arcgis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74" y="3663569"/>
            <a:ext cx="551806" cy="5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Resultado de imagem para overleaf sharelatex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18" y="3741838"/>
            <a:ext cx="1030998" cy="5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Resultado de imagem para matlab logo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03" y="3063662"/>
            <a:ext cx="1242944" cy="4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Resultado de imagem para mathematica logo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22" y="2531206"/>
            <a:ext cx="1334046" cy="4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6" descr="Resultado de imagem para Zotero logo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22712" r="11382" b="20589"/>
          <a:stretch/>
        </p:blipFill>
        <p:spPr bwMode="auto">
          <a:xfrm>
            <a:off x="5828336" y="3344900"/>
            <a:ext cx="902366" cy="4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4" descr="Resultado de imagem para mendeley software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84" y="3816701"/>
            <a:ext cx="506430" cy="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9"/>
          <a:stretch/>
        </p:blipFill>
        <p:spPr>
          <a:xfrm>
            <a:off x="7296426" y="5143435"/>
            <a:ext cx="988585" cy="400654"/>
          </a:xfrm>
          <a:prstGeom prst="rect">
            <a:avLst/>
          </a:prstGeom>
        </p:spPr>
      </p:pic>
      <p:sp>
        <p:nvSpPr>
          <p:cNvPr id="23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 txBox="1">
            <a:spLocks/>
          </p:cNvSpPr>
          <p:nvPr/>
        </p:nvSpPr>
        <p:spPr>
          <a:xfrm>
            <a:off x="8570346" y="1178865"/>
            <a:ext cx="2257346" cy="666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Instituições</a:t>
            </a:r>
            <a:br>
              <a:rPr lang="pt-BR" sz="20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Parceiras</a:t>
            </a:r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7" y="2873121"/>
            <a:ext cx="1752845" cy="56205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17" y="5029418"/>
            <a:ext cx="1683454" cy="46413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7" y="3357226"/>
            <a:ext cx="928339" cy="5143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28" y="3430125"/>
            <a:ext cx="676478" cy="40137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07" y="3879568"/>
            <a:ext cx="539064" cy="345001"/>
          </a:xfrm>
          <a:prstGeom prst="rect">
            <a:avLst/>
          </a:prstGeom>
        </p:spPr>
      </p:pic>
      <p:pic>
        <p:nvPicPr>
          <p:cNvPr id="29" name="Picture 2" descr="https://www.rnp.br/sites/default/files/resize/icpedu_2-250x6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93" y="3880888"/>
            <a:ext cx="1380480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/>
        </p:nvSpPr>
        <p:spPr>
          <a:xfrm>
            <a:off x="8541317" y="1864097"/>
            <a:ext cx="2286375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SaaS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24" y="3096536"/>
            <a:ext cx="1879807" cy="549331"/>
          </a:xfrm>
          <a:prstGeom prst="rect">
            <a:avLst/>
          </a:prstGeom>
        </p:spPr>
      </p:pic>
      <p:pic>
        <p:nvPicPr>
          <p:cNvPr id="32" name="Picture 4" descr="Hom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24" y="3919901"/>
            <a:ext cx="1879807" cy="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 txBox="1">
            <a:spLocks/>
          </p:cNvSpPr>
          <p:nvPr/>
        </p:nvSpPr>
        <p:spPr>
          <a:xfrm>
            <a:off x="5272887" y="1064363"/>
            <a:ext cx="2257346" cy="666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Provedores Comerciais</a:t>
            </a:r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 txBox="1">
            <a:spLocks/>
          </p:cNvSpPr>
          <p:nvPr/>
        </p:nvSpPr>
        <p:spPr>
          <a:xfrm>
            <a:off x="1947830" y="1105178"/>
            <a:ext cx="2257346" cy="61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Serviços RNP</a:t>
            </a:r>
            <a:endParaRPr lang="pt-B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6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10971-3361-4C79-9BA3-36647268084D}"/>
</file>

<file path=customXml/itemProps2.xml><?xml version="1.0" encoding="utf-8"?>
<ds:datastoreItem xmlns:ds="http://schemas.openxmlformats.org/officeDocument/2006/customXml" ds:itemID="{C91DDDCD-9981-4C67-8DC5-1AF68CCE9AEC}"/>
</file>

<file path=customXml/itemProps3.xml><?xml version="1.0" encoding="utf-8"?>
<ds:datastoreItem xmlns:ds="http://schemas.openxmlformats.org/officeDocument/2006/customXml" ds:itemID="{40022AB5-2C9F-4CDE-BE73-06E57F35CCCC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Rede Nacional de Ensino e Pesquisa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Moreira de Azevedo</dc:creator>
  <cp:lastModifiedBy>Rodrigo Moreira de Azevedo</cp:lastModifiedBy>
  <cp:revision>9</cp:revision>
  <dcterms:created xsi:type="dcterms:W3CDTF">2019-08-28T01:32:06Z</dcterms:created>
  <dcterms:modified xsi:type="dcterms:W3CDTF">2019-08-28T02:03:54Z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